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1" r:id="rId3"/>
    <p:sldId id="272" r:id="rId4"/>
    <p:sldId id="260" r:id="rId5"/>
    <p:sldId id="273" r:id="rId6"/>
    <p:sldId id="274" r:id="rId7"/>
    <p:sldId id="275" r:id="rId8"/>
    <p:sldId id="276" r:id="rId9"/>
    <p:sldId id="282" r:id="rId10"/>
    <p:sldId id="283" r:id="rId11"/>
    <p:sldId id="279" r:id="rId12"/>
    <p:sldId id="280" r:id="rId13"/>
    <p:sldId id="281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E4"/>
    <a:srgbClr val="132968"/>
    <a:srgbClr val="202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A99DA-36A8-4BD5-B5A5-703D10AD6340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0BF32-77D5-4019-8B20-0FBCD9CE3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31A7-F811-4BFF-B465-49581F69E289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2/10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48BC-72DE-4C9F-A9B5-E0391FD53AF2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E3B86-B01D-4FFD-9702-8741D60B6588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2C5C-46DA-432A-BD28-A9C8E41409EC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1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1F90-10B0-4B68-94F0-889660B213CD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98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0EAA-1B09-4063-92B2-53A16F06A3D2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48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FD84-B625-46D0-8B9E-5A68729F8C1C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6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6ED0-D310-4994-8788-B29FED566598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2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607C-393A-4192-99AE-9046A79B4673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23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E54D-4717-4E74-B98B-F6365F7B8AD8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34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F4BE-E023-41AD-8CEF-552AA520FC10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98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C9F3-5031-4964-B9D1-3E08AFD4FD95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BC14B-9BA7-4E5B-B31E-49C6991A214E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C67E-52D0-4C55-8A30-90DE31BDF653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54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A2DA-1C0C-4BC9-AA0E-6DFEFBD327AB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7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82735-2721-4202-ABFD-51BF4365AD1A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1723-7F86-42E1-96B9-1240FB8BC44C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7DFD-19A0-4CED-8D43-4B272D85F5F8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1C9A-3922-429A-B3BB-C87ADE3D6A2A}" type="datetime1">
              <a:rPr lang="en-US" smtClean="0"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AB85-B5B0-4712-82E2-B20FFAE755A8}" type="datetime1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8F7-863D-41E6-8289-256DAF6C1463}" type="datetime1">
              <a:rPr lang="en-US" smtClean="0"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0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1D7E-2CA1-442B-98C5-54BF87E7C89B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CA5D-7A15-4C16-9697-422D06C94260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8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F4BBA-F55C-475E-BA3A-0D0F028D8AD8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FF09-3799-4CF0-A972-6136FB93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7A77B-1B56-4631-AF93-87E8936E0E3C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 June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Pașcalău Cristian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D80BC-8106-40F8-97D3-54E4EC731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3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0255" y="624064"/>
            <a:ext cx="9144000" cy="2387600"/>
          </a:xfrm>
        </p:spPr>
        <p:txBody>
          <a:bodyPr/>
          <a:lstStyle/>
          <a:p>
            <a:r>
              <a:rPr lang="ro-RO" b="1" dirty="0" smtClean="0"/>
              <a:t>Robot autonom BB8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11940" y="4516273"/>
            <a:ext cx="2874615" cy="1655762"/>
          </a:xfrm>
        </p:spPr>
        <p:txBody>
          <a:bodyPr>
            <a:normAutofit/>
          </a:bodyPr>
          <a:lstStyle/>
          <a:p>
            <a:pPr algn="l"/>
            <a:r>
              <a:rPr lang="ro-RO" dirty="0" smtClean="0"/>
              <a:t>Candidat</a:t>
            </a:r>
            <a:r>
              <a:rPr lang="en-US" dirty="0" smtClean="0"/>
              <a:t>:</a:t>
            </a:r>
          </a:p>
          <a:p>
            <a:pPr algn="l"/>
            <a:r>
              <a:rPr lang="ro-RO" b="1" dirty="0" smtClean="0"/>
              <a:t>Cristian Pașcalău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40" y="3251035"/>
            <a:ext cx="2921000" cy="2921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14868" y="4516273"/>
            <a:ext cx="366277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 smtClean="0">
                <a:solidFill>
                  <a:prstClr val="black"/>
                </a:solidFill>
              </a:rPr>
              <a:t>Conduc</a:t>
            </a:r>
            <a:r>
              <a:rPr lang="ro-RO" dirty="0" err="1" smtClean="0">
                <a:solidFill>
                  <a:prstClr val="black"/>
                </a:solidFill>
              </a:rPr>
              <a:t>ător</a:t>
            </a:r>
            <a:r>
              <a:rPr lang="ro-RO" dirty="0" smtClean="0">
                <a:solidFill>
                  <a:prstClr val="black"/>
                </a:solidFill>
              </a:rPr>
              <a:t> științific</a:t>
            </a:r>
            <a:r>
              <a:rPr lang="en-US" dirty="0" smtClean="0">
                <a:solidFill>
                  <a:prstClr val="black"/>
                </a:solidFill>
              </a:rPr>
              <a:t>:</a:t>
            </a:r>
          </a:p>
          <a:p>
            <a:pPr algn="l"/>
            <a:r>
              <a:rPr lang="ro-RO" b="1" dirty="0" smtClean="0">
                <a:solidFill>
                  <a:prstClr val="black"/>
                </a:solidFill>
              </a:rPr>
              <a:t>Prof. dr. ing. Aurel </a:t>
            </a:r>
            <a:r>
              <a:rPr lang="ro-RO" b="1" dirty="0" err="1" smtClean="0">
                <a:solidFill>
                  <a:prstClr val="black"/>
                </a:solidFill>
              </a:rPr>
              <a:t>Gontean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9834" y="386558"/>
            <a:ext cx="2006721" cy="77741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76" y="283772"/>
            <a:ext cx="1594261" cy="88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132486" y="295933"/>
            <a:ext cx="3737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prstClr val="black"/>
                </a:solidFill>
              </a:rPr>
              <a:t>UNIVERSITATEA POLITEHNICA TIMIŞOARA</a:t>
            </a:r>
            <a:endParaRPr lang="en-US" sz="16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2858" y="742209"/>
            <a:ext cx="453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prstClr val="black"/>
                </a:solidFill>
              </a:rPr>
              <a:t>FACULTATEA DE ELECTRONICĂ ŞI TELECOMUNICAŢII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8" y="1655627"/>
            <a:ext cx="5964238" cy="290256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893781" y="4958129"/>
            <a:ext cx="4793285" cy="1014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577" y="782836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smtClean="0"/>
              <a:t>Algoritmul de reglare numerică</a:t>
            </a:r>
            <a:endParaRPr lang="en-US" sz="32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232919"/>
              </p:ext>
            </p:extLst>
          </p:nvPr>
        </p:nvGraphicFramePr>
        <p:xfrm>
          <a:off x="7409345" y="1814167"/>
          <a:ext cx="4109555" cy="3651333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896271"/>
                <a:gridCol w="776934"/>
                <a:gridCol w="718175"/>
                <a:gridCol w="718175"/>
              </a:tblGrid>
              <a:tr h="53532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 dirty="0" err="1">
                          <a:effectLst/>
                        </a:rPr>
                        <a:t>Controler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Kp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Ki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Kd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532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 dirty="0">
                          <a:effectLst/>
                        </a:rPr>
                        <a:t>SERVO </a:t>
                      </a:r>
                      <a:r>
                        <a:rPr lang="ro-RO" sz="2400" dirty="0">
                          <a:effectLst/>
                        </a:rPr>
                        <a:t>înclinare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532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Stabilitate înclinare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 dirty="0">
                          <a:effectLst/>
                        </a:rPr>
                        <a:t>2,8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532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Stabilitate față-spate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</a:tabLs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552700" y="1460500"/>
            <a:ext cx="7041185" cy="4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27" y="1189542"/>
            <a:ext cx="4762500" cy="476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577" y="782836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Concluzii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2708" y="1710605"/>
            <a:ext cx="66438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/>
              <a:t>Toate funcțiile implementate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Control bun f</a:t>
            </a:r>
            <a:r>
              <a:rPr lang="ro-RO" sz="2800" dirty="0" err="1" smtClean="0"/>
              <a:t>ără</a:t>
            </a:r>
            <a:r>
              <a:rPr lang="ro-RO" sz="2800" dirty="0" smtClean="0"/>
              <a:t> cap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/>
              <a:t>Stabilizare acceptabila</a:t>
            </a:r>
          </a:p>
          <a:p>
            <a:endParaRPr lang="ro-RO" sz="2800" dirty="0" smtClean="0"/>
          </a:p>
          <a:p>
            <a:endParaRPr lang="ro-RO" sz="2800" dirty="0"/>
          </a:p>
          <a:p>
            <a:endParaRPr lang="ro-RO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800" dirty="0" smtClean="0"/>
              <a:t>Incomplet din punct de vedere estetic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800" dirty="0" smtClean="0"/>
              <a:t>Control dificil cu capul fixat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73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13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r="5128"/>
          <a:stretch/>
        </p:blipFill>
        <p:spPr>
          <a:xfrm rot="5400000">
            <a:off x="677238" y="1573462"/>
            <a:ext cx="6002315" cy="3857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0015" r="26674" b="8874"/>
          <a:stretch/>
        </p:blipFill>
        <p:spPr>
          <a:xfrm>
            <a:off x="6046324" y="537499"/>
            <a:ext cx="3857780" cy="59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984" y="0"/>
            <a:ext cx="10515600" cy="1325563"/>
          </a:xfrm>
        </p:spPr>
        <p:txBody>
          <a:bodyPr/>
          <a:lstStyle/>
          <a:p>
            <a:r>
              <a:rPr lang="ro-RO" dirty="0" smtClean="0"/>
              <a:t>Cele 5 secunde ce au pornit totul</a:t>
            </a:r>
            <a:endParaRPr lang="en-US" dirty="0"/>
          </a:p>
        </p:txBody>
      </p:sp>
      <p:pic>
        <p:nvPicPr>
          <p:cNvPr id="7" name="Star Wars- The Force Awakens Official Teaser Trailer #1 (2015) - J.J. Abrams Movie 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140" y="1163782"/>
            <a:ext cx="8855475" cy="3753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Pașcalău Cristian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80BC-8106-40F8-97D3-54E4EC731C4D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E98B-D3D2-4EDB-94EC-76BF83C25BA4}" type="datetime3">
              <a:rPr lang="en-US" smtClean="0"/>
              <a:t>26 June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498634" y="1393735"/>
            <a:ext cx="6341610" cy="4008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886" y="960384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Principiu</a:t>
            </a:r>
            <a:r>
              <a:rPr lang="en-US" sz="3200" b="1" dirty="0" smtClean="0"/>
              <a:t> de </a:t>
            </a:r>
            <a:r>
              <a:rPr lang="en-US" sz="3200" b="1" dirty="0" err="1" smtClean="0"/>
              <a:t>func</a:t>
            </a:r>
            <a:r>
              <a:rPr lang="ro-RO" sz="3200" b="1" dirty="0" err="1" smtClean="0"/>
              <a:t>ționare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98529" y="3164055"/>
                <a:ext cx="46928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si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9" y="3164055"/>
                <a:ext cx="469286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 rot="20707579">
            <a:off x="6688964" y="1173315"/>
            <a:ext cx="2504942" cy="1995055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9151941" y="1849348"/>
            <a:ext cx="46034" cy="18265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6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886" y="747847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Corpul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robotului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5" y="1434948"/>
            <a:ext cx="3832232" cy="2514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265" l="9967" r="89992">
                        <a14:foregroundMark x1="31183" y1="58015" x2="31183" y2="58015"/>
                        <a14:foregroundMark x1="31059" y1="48824" x2="34202" y2="34926"/>
                        <a14:foregroundMark x1="65054" y1="21471" x2="70265" y2="34338"/>
                        <a14:foregroundMark x1="37552" y1="85588" x2="40033" y2="87721"/>
                        <a14:foregroundMark x1="44045" y1="89926" x2="43176" y2="89485"/>
                        <a14:foregroundMark x1="44706" y1="90074" x2="46195" y2="90147"/>
                        <a14:foregroundMark x1="46112" y1="90735" x2="47270" y2="90588"/>
                        <a14:backgroundMark x1="43176" y1="43382" x2="43176" y2="43382"/>
                        <a14:backgroundMark x1="44169" y1="37279" x2="47643" y2="44191"/>
                        <a14:backgroundMark x1="30190" y1="44191" x2="29983" y2="39559"/>
                        <a14:backgroundMark x1="29859" y1="47868" x2="30728" y2="42426"/>
                        <a14:backgroundMark x1="33333" y1="56912" x2="50331" y2="55956"/>
                        <a14:backgroundMark x1="67659" y1="32794" x2="63648" y2="26691"/>
                        <a14:backgroundMark x1="38007" y1="89632" x2="41729" y2="91838"/>
                        <a14:backgroundMark x1="45409" y1="91838" x2="47725" y2="92132"/>
                        <a14:backgroundMark x1="44872" y1="62941" x2="45906" y2="62941"/>
                        <a14:backgroundMark x1="47064" y1="62353" x2="48470" y2="61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97" y="2958647"/>
            <a:ext cx="5641015" cy="31730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5313" y="715782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smtClean="0"/>
              <a:t>Căruciorul principal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515" y1="41838" x2="15219" y2="81250"/>
                        <a14:foregroundMark x1="88751" y1="20000" x2="88751" y2="588"/>
                        <a14:foregroundMark x1="71216" y1="96029" x2="87055" y2="75515"/>
                        <a14:foregroundMark x1="91646" y1="68088" x2="97519" y2="42647"/>
                        <a14:foregroundMark x1="1820" y1="30368" x2="1654" y2="588"/>
                        <a14:foregroundMark x1="10587" y1="33088" x2="5376" y2="3529"/>
                        <a14:foregroundMark x1="16915" y1="17206" x2="14268" y2="1618"/>
                        <a14:foregroundMark x1="49959" y1="59338" x2="47974" y2="55809"/>
                        <a14:foregroundMark x1="52151" y1="56765" x2="56534" y2="54265"/>
                        <a14:backgroundMark x1="5418" y1="86912" x2="5418" y2="86912"/>
                        <a14:backgroundMark x1="3102" y1="80441" x2="12366" y2="91618"/>
                        <a14:backgroundMark x1="38916" y1="29779" x2="57031" y2="23824"/>
                        <a14:backgroundMark x1="62117" y1="20221" x2="52440" y2="9853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13" y="1509402"/>
            <a:ext cx="3995596" cy="224752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26963" r="8060"/>
          <a:stretch/>
        </p:blipFill>
        <p:spPr bwMode="auto">
          <a:xfrm>
            <a:off x="6395313" y="3756924"/>
            <a:ext cx="4446858" cy="2373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04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5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886" y="747847"/>
            <a:ext cx="454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Mecanism</a:t>
            </a:r>
            <a:r>
              <a:rPr lang="ro-RO" sz="3200" b="1" dirty="0" err="1" smtClean="0"/>
              <a:t>ul</a:t>
            </a:r>
            <a:r>
              <a:rPr lang="ro-RO" sz="3200" b="1" dirty="0" smtClean="0"/>
              <a:t> de înclinare</a:t>
            </a:r>
            <a:endParaRPr lang="en-US" sz="3200" b="1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797" y="1332622"/>
            <a:ext cx="3547943" cy="268646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67797" y="4015277"/>
            <a:ext cx="3999865" cy="188912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046324" y="1526409"/>
            <a:ext cx="2774950" cy="196215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438274" y="1526409"/>
            <a:ext cx="12031" cy="4048636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821274" y="1526409"/>
            <a:ext cx="2813050" cy="196151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6" y="3503572"/>
            <a:ext cx="4608095" cy="26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6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666" y="785234"/>
            <a:ext cx="482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Bra</a:t>
            </a:r>
            <a:r>
              <a:rPr lang="ro-RO" sz="3200" b="1" dirty="0" err="1" smtClean="0"/>
              <a:t>țul</a:t>
            </a:r>
            <a:r>
              <a:rPr lang="ro-RO" sz="3200" b="1" dirty="0" smtClean="0"/>
              <a:t> de control al capului</a:t>
            </a:r>
            <a:endParaRPr lang="en-US" sz="3200" b="1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8115" y="3494911"/>
            <a:ext cx="1559662" cy="275648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88115" y="1498601"/>
            <a:ext cx="3333048" cy="189985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7" r="19906"/>
          <a:stretch/>
        </p:blipFill>
        <p:spPr bwMode="auto">
          <a:xfrm>
            <a:off x="2433993" y="3666736"/>
            <a:ext cx="1487170" cy="2270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259387" y="785234"/>
            <a:ext cx="482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</a:t>
            </a:r>
            <a:r>
              <a:rPr lang="ro-RO" sz="3200" b="1" dirty="0" err="1" smtClean="0"/>
              <a:t>apul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robotului</a:t>
            </a:r>
            <a:endParaRPr lang="en-US" sz="3200" b="1" dirty="0"/>
          </a:p>
        </p:txBody>
      </p:sp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7054849" y="1347628"/>
            <a:ext cx="3472473" cy="253904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5820243" y="3819437"/>
            <a:ext cx="2790357" cy="2228908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8595167" y="3819437"/>
            <a:ext cx="2727617" cy="222890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481990" y="1554350"/>
            <a:ext cx="12031" cy="4048636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0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7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35666" y="1852089"/>
            <a:ext cx="5338725" cy="4248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666" y="853578"/>
            <a:ext cx="482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Telecomanda</a:t>
            </a:r>
            <a:endParaRPr lang="en-US" sz="3200" b="1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151229" y="3461537"/>
            <a:ext cx="3830638" cy="293846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034293" y="1628009"/>
            <a:ext cx="12031" cy="4048636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81" y="1405983"/>
            <a:ext cx="1792308" cy="1792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57" y="1460941"/>
            <a:ext cx="1682391" cy="16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666" y="747847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Schema bloc a </a:t>
            </a:r>
            <a:r>
              <a:rPr lang="en-US" sz="3200" b="1" dirty="0" err="1" smtClean="0"/>
              <a:t>sistemului</a:t>
            </a:r>
            <a:r>
              <a:rPr lang="en-US" sz="3200" b="1" dirty="0" smtClean="0"/>
              <a:t> robot</a:t>
            </a:r>
            <a:endParaRPr lang="en-US" sz="3200" b="1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674666" y="1332622"/>
            <a:ext cx="8743315" cy="455850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417981" y="2840349"/>
            <a:ext cx="1130300" cy="81082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10426701" y="4665169"/>
            <a:ext cx="1130300" cy="810828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10561899" y="3715106"/>
            <a:ext cx="859903" cy="85910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14400" r="8999" b="14200"/>
          <a:stretch/>
        </p:blipFill>
        <p:spPr bwMode="auto">
          <a:xfrm>
            <a:off x="3417870" y="5412995"/>
            <a:ext cx="1006585" cy="94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3" y="2840349"/>
            <a:ext cx="1213835" cy="77152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3" y="3796017"/>
            <a:ext cx="1224300" cy="778194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6" y="4758354"/>
            <a:ext cx="878034" cy="660594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5276712" y="5917861"/>
            <a:ext cx="827210" cy="5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97" y="131565"/>
            <a:ext cx="1887363" cy="6162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35666" y="439841"/>
            <a:ext cx="9444942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243068" y="73025"/>
            <a:ext cx="6493398" cy="297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2000" dirty="0" smtClean="0">
                <a:latin typeface="Cambria" panose="02040503050406030204" pitchFamily="18" charset="0"/>
              </a:rPr>
              <a:t>Robot autonom BB8</a:t>
            </a:r>
            <a:endParaRPr lang="ro-RO" sz="1600" dirty="0" smtClean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6356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9439" y="6701742"/>
            <a:ext cx="3312288" cy="1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FF09-3799-4CF0-A972-6136FB93BCE3}" type="slidenum">
              <a:rPr lang="en-US" smtClean="0"/>
              <a:t>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921163" y="6537277"/>
            <a:ext cx="4250322" cy="332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800" dirty="0" smtClean="0">
                <a:solidFill>
                  <a:srgbClr val="0070C0"/>
                </a:solidFill>
                <a:latin typeface="+mj-lt"/>
              </a:rPr>
              <a:t>Cristian </a:t>
            </a:r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Pa</a:t>
            </a:r>
            <a:r>
              <a:rPr lang="ro-RO" sz="1800" dirty="0" err="1" smtClean="0">
                <a:solidFill>
                  <a:srgbClr val="0070C0"/>
                </a:solidFill>
                <a:latin typeface="+mj-lt"/>
              </a:rPr>
              <a:t>șcalău</a:t>
            </a:r>
            <a:endParaRPr lang="en-US" sz="1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66" y="894805"/>
            <a:ext cx="593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Sistem</a:t>
            </a:r>
            <a:r>
              <a:rPr lang="en-US" sz="3200" b="1" dirty="0" smtClean="0"/>
              <a:t> de </a:t>
            </a:r>
            <a:r>
              <a:rPr lang="en-US" sz="3200" b="1" dirty="0" err="1" smtClean="0"/>
              <a:t>conducere</a:t>
            </a:r>
            <a:r>
              <a:rPr lang="en-US" sz="3200" b="1" dirty="0" smtClean="0"/>
              <a:t> local</a:t>
            </a:r>
            <a:r>
              <a:rPr lang="ro-RO" sz="3200" b="1" dirty="0" smtClean="0"/>
              <a:t>ă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52" y="1743075"/>
            <a:ext cx="9003131" cy="42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194</Words>
  <Application>Microsoft Office PowerPoint</Application>
  <PresentationFormat>Widescreen</PresentationFormat>
  <Paragraphs>82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Cambria Math</vt:lpstr>
      <vt:lpstr>Courier New</vt:lpstr>
      <vt:lpstr>Times New Roman</vt:lpstr>
      <vt:lpstr>Wingdings</vt:lpstr>
      <vt:lpstr>Office Theme</vt:lpstr>
      <vt:lpstr>1_Office Theme</vt:lpstr>
      <vt:lpstr>Robot autonom BB8</vt:lpstr>
      <vt:lpstr>Cele 5 secunde ce au pornit totul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TITLUL LUCRĂRII DE LICENȚĂ</dc:title>
  <dc:creator>top alex</dc:creator>
  <cp:lastModifiedBy>RePack by Diakov</cp:lastModifiedBy>
  <cp:revision>71</cp:revision>
  <dcterms:created xsi:type="dcterms:W3CDTF">2014-06-06T14:14:32Z</dcterms:created>
  <dcterms:modified xsi:type="dcterms:W3CDTF">2017-06-27T06:05:13Z</dcterms:modified>
</cp:coreProperties>
</file>